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6651288" cy="9363075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949">
          <p15:clr>
            <a:srgbClr val="A4A3A4"/>
          </p15:clr>
        </p15:guide>
        <p15:guide id="2" pos="524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A44C44-9B27-4EE5-B4D7-F51405288768}" v="3" dt="2021-06-05T13:17:50.2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6" d="100"/>
          <a:sy n="46" d="100"/>
        </p:scale>
        <p:origin x="776" y="40"/>
      </p:cViewPr>
      <p:guideLst>
        <p:guide orient="horz" pos="2949"/>
        <p:guide pos="524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ok Khandelwal" userId="fa4b89d9599dce75" providerId="LiveId" clId="{6AA44C44-9B27-4EE5-B4D7-F51405288768}"/>
    <pc:docChg chg="custSel addSld delSld modSld sldOrd">
      <pc:chgData name="Alok Khandelwal" userId="fa4b89d9599dce75" providerId="LiveId" clId="{6AA44C44-9B27-4EE5-B4D7-F51405288768}" dt="2021-06-05T13:22:53.591" v="139" actId="47"/>
      <pc:docMkLst>
        <pc:docMk/>
      </pc:docMkLst>
      <pc:sldChg chg="modSp mod">
        <pc:chgData name="Alok Khandelwal" userId="fa4b89d9599dce75" providerId="LiveId" clId="{6AA44C44-9B27-4EE5-B4D7-F51405288768}" dt="2021-06-05T13:22:44.409" v="137" actId="20577"/>
        <pc:sldMkLst>
          <pc:docMk/>
          <pc:sldMk cId="0" sldId="258"/>
        </pc:sldMkLst>
        <pc:graphicFrameChg chg="modGraphic">
          <ac:chgData name="Alok Khandelwal" userId="fa4b89d9599dce75" providerId="LiveId" clId="{6AA44C44-9B27-4EE5-B4D7-F51405288768}" dt="2021-06-05T13:22:44.409" v="137" actId="20577"/>
          <ac:graphicFrameMkLst>
            <pc:docMk/>
            <pc:sldMk cId="0" sldId="258"/>
            <ac:graphicFrameMk id="2" creationId="{F31D36F8-E500-4777-A9C8-7E454E9207D3}"/>
          </ac:graphicFrameMkLst>
        </pc:graphicFrameChg>
      </pc:sldChg>
      <pc:sldChg chg="addSp modSp new mod setBg">
        <pc:chgData name="Alok Khandelwal" userId="fa4b89d9599dce75" providerId="LiveId" clId="{6AA44C44-9B27-4EE5-B4D7-F51405288768}" dt="2021-06-05T13:12:44.475" v="4" actId="26606"/>
        <pc:sldMkLst>
          <pc:docMk/>
          <pc:sldMk cId="219277806" sldId="263"/>
        </pc:sldMkLst>
        <pc:spChg chg="add">
          <ac:chgData name="Alok Khandelwal" userId="fa4b89d9599dce75" providerId="LiveId" clId="{6AA44C44-9B27-4EE5-B4D7-F51405288768}" dt="2021-06-05T13:12:44.475" v="4" actId="26606"/>
          <ac:spMkLst>
            <pc:docMk/>
            <pc:sldMk cId="219277806" sldId="263"/>
            <ac:spMk id="8" creationId="{F3060C83-F051-4F0E-ABAD-AA0DFC48B218}"/>
          </ac:spMkLst>
        </pc:spChg>
        <pc:spChg chg="add">
          <ac:chgData name="Alok Khandelwal" userId="fa4b89d9599dce75" providerId="LiveId" clId="{6AA44C44-9B27-4EE5-B4D7-F51405288768}" dt="2021-06-05T13:12:44.475" v="4" actId="26606"/>
          <ac:spMkLst>
            <pc:docMk/>
            <pc:sldMk cId="219277806" sldId="263"/>
            <ac:spMk id="10" creationId="{83C98ABE-055B-441F-B07E-44F97F083C39}"/>
          </ac:spMkLst>
        </pc:spChg>
        <pc:spChg chg="add">
          <ac:chgData name="Alok Khandelwal" userId="fa4b89d9599dce75" providerId="LiveId" clId="{6AA44C44-9B27-4EE5-B4D7-F51405288768}" dt="2021-06-05T13:12:44.475" v="4" actId="26606"/>
          <ac:spMkLst>
            <pc:docMk/>
            <pc:sldMk cId="219277806" sldId="263"/>
            <ac:spMk id="12" creationId="{29FDB030-9B49-4CED-8CCD-4D99382388AC}"/>
          </ac:spMkLst>
        </pc:spChg>
        <pc:spChg chg="add">
          <ac:chgData name="Alok Khandelwal" userId="fa4b89d9599dce75" providerId="LiveId" clId="{6AA44C44-9B27-4EE5-B4D7-F51405288768}" dt="2021-06-05T13:12:44.475" v="4" actId="26606"/>
          <ac:spMkLst>
            <pc:docMk/>
            <pc:sldMk cId="219277806" sldId="263"/>
            <ac:spMk id="14" creationId="{3783CA14-24A1-485C-8B30-D6A5D87987AD}"/>
          </ac:spMkLst>
        </pc:spChg>
        <pc:spChg chg="add">
          <ac:chgData name="Alok Khandelwal" userId="fa4b89d9599dce75" providerId="LiveId" clId="{6AA44C44-9B27-4EE5-B4D7-F51405288768}" dt="2021-06-05T13:12:44.475" v="4" actId="26606"/>
          <ac:spMkLst>
            <pc:docMk/>
            <pc:sldMk cId="219277806" sldId="263"/>
            <ac:spMk id="16" creationId="{9A97C86A-04D6-40F7-AE84-31AB43E6A846}"/>
          </ac:spMkLst>
        </pc:spChg>
        <pc:spChg chg="add">
          <ac:chgData name="Alok Khandelwal" userId="fa4b89d9599dce75" providerId="LiveId" clId="{6AA44C44-9B27-4EE5-B4D7-F51405288768}" dt="2021-06-05T13:12:44.475" v="4" actId="26606"/>
          <ac:spMkLst>
            <pc:docMk/>
            <pc:sldMk cId="219277806" sldId="263"/>
            <ac:spMk id="18" creationId="{FF9F2414-84E8-453E-B1F3-389FDE8192D9}"/>
          </ac:spMkLst>
        </pc:spChg>
        <pc:spChg chg="add">
          <ac:chgData name="Alok Khandelwal" userId="fa4b89d9599dce75" providerId="LiveId" clId="{6AA44C44-9B27-4EE5-B4D7-F51405288768}" dt="2021-06-05T13:12:44.475" v="4" actId="26606"/>
          <ac:spMkLst>
            <pc:docMk/>
            <pc:sldMk cId="219277806" sldId="263"/>
            <ac:spMk id="20" creationId="{3ECA69A1-7536-43AC-85EF-C7106179F5ED}"/>
          </ac:spMkLst>
        </pc:spChg>
        <pc:picChg chg="add mod">
          <ac:chgData name="Alok Khandelwal" userId="fa4b89d9599dce75" providerId="LiveId" clId="{6AA44C44-9B27-4EE5-B4D7-F51405288768}" dt="2021-06-05T13:12:44.475" v="4" actId="26606"/>
          <ac:picMkLst>
            <pc:docMk/>
            <pc:sldMk cId="219277806" sldId="263"/>
            <ac:picMk id="3" creationId="{733E212F-B2B9-433A-85D2-5C65F6AFFAE4}"/>
          </ac:picMkLst>
        </pc:picChg>
      </pc:sldChg>
      <pc:sldChg chg="addSp delSp modSp new del mod ord setBg">
        <pc:chgData name="Alok Khandelwal" userId="fa4b89d9599dce75" providerId="LiveId" clId="{6AA44C44-9B27-4EE5-B4D7-F51405288768}" dt="2021-06-05T13:22:53.591" v="139" actId="47"/>
        <pc:sldMkLst>
          <pc:docMk/>
          <pc:sldMk cId="4031287392" sldId="264"/>
        </pc:sldMkLst>
        <pc:spChg chg="add">
          <ac:chgData name="Alok Khandelwal" userId="fa4b89d9599dce75" providerId="LiveId" clId="{6AA44C44-9B27-4EE5-B4D7-F51405288768}" dt="2021-06-05T13:14:42.642" v="11" actId="26606"/>
          <ac:spMkLst>
            <pc:docMk/>
            <pc:sldMk cId="4031287392" sldId="264"/>
            <ac:spMk id="8" creationId="{86FF76B9-219D-4469-AF87-0236D29032F1}"/>
          </ac:spMkLst>
        </pc:spChg>
        <pc:spChg chg="add">
          <ac:chgData name="Alok Khandelwal" userId="fa4b89d9599dce75" providerId="LiveId" clId="{6AA44C44-9B27-4EE5-B4D7-F51405288768}" dt="2021-06-05T13:14:42.642" v="11" actId="26606"/>
          <ac:spMkLst>
            <pc:docMk/>
            <pc:sldMk cId="4031287392" sldId="264"/>
            <ac:spMk id="14" creationId="{2E80C965-DB6D-4F81-9E9E-B027384D0BD6}"/>
          </ac:spMkLst>
        </pc:spChg>
        <pc:spChg chg="add">
          <ac:chgData name="Alok Khandelwal" userId="fa4b89d9599dce75" providerId="LiveId" clId="{6AA44C44-9B27-4EE5-B4D7-F51405288768}" dt="2021-06-05T13:14:42.642" v="11" actId="26606"/>
          <ac:spMkLst>
            <pc:docMk/>
            <pc:sldMk cId="4031287392" sldId="264"/>
            <ac:spMk id="16" creationId="{633C5E46-DAC5-4661-9C87-22B08E2A512F}"/>
          </ac:spMkLst>
        </pc:spChg>
        <pc:grpChg chg="add">
          <ac:chgData name="Alok Khandelwal" userId="fa4b89d9599dce75" providerId="LiveId" clId="{6AA44C44-9B27-4EE5-B4D7-F51405288768}" dt="2021-06-05T13:14:42.642" v="11" actId="26606"/>
          <ac:grpSpMkLst>
            <pc:docMk/>
            <pc:sldMk cId="4031287392" sldId="264"/>
            <ac:grpSpMk id="10" creationId="{DB88BD78-87E1-424D-B479-C37D8E41B12E}"/>
          </ac:grpSpMkLst>
        </pc:grpChg>
        <pc:picChg chg="add del mod">
          <ac:chgData name="Alok Khandelwal" userId="fa4b89d9599dce75" providerId="LiveId" clId="{6AA44C44-9B27-4EE5-B4D7-F51405288768}" dt="2021-06-05T13:17:40.564" v="12" actId="478"/>
          <ac:picMkLst>
            <pc:docMk/>
            <pc:sldMk cId="4031287392" sldId="264"/>
            <ac:picMk id="3" creationId="{BB970F56-7FEE-4ED0-8E0E-54C8E6CCA0F4}"/>
          </ac:picMkLst>
        </pc:picChg>
      </pc:sldChg>
      <pc:sldChg chg="addSp modSp new del mod setBg">
        <pc:chgData name="Alok Khandelwal" userId="fa4b89d9599dce75" providerId="LiveId" clId="{6AA44C44-9B27-4EE5-B4D7-F51405288768}" dt="2021-06-05T13:22:52.034" v="138" actId="47"/>
        <pc:sldMkLst>
          <pc:docMk/>
          <pc:sldMk cId="3400591798" sldId="265"/>
        </pc:sldMkLst>
        <pc:spChg chg="add">
          <ac:chgData name="Alok Khandelwal" userId="fa4b89d9599dce75" providerId="LiveId" clId="{6AA44C44-9B27-4EE5-B4D7-F51405288768}" dt="2021-06-05T13:17:52.901" v="17" actId="26606"/>
          <ac:spMkLst>
            <pc:docMk/>
            <pc:sldMk cId="3400591798" sldId="265"/>
            <ac:spMk id="8" creationId="{86FF76B9-219D-4469-AF87-0236D29032F1}"/>
          </ac:spMkLst>
        </pc:spChg>
        <pc:spChg chg="add">
          <ac:chgData name="Alok Khandelwal" userId="fa4b89d9599dce75" providerId="LiveId" clId="{6AA44C44-9B27-4EE5-B4D7-F51405288768}" dt="2021-06-05T13:17:52.901" v="17" actId="26606"/>
          <ac:spMkLst>
            <pc:docMk/>
            <pc:sldMk cId="3400591798" sldId="265"/>
            <ac:spMk id="14" creationId="{2E80C965-DB6D-4F81-9E9E-B027384D0BD6}"/>
          </ac:spMkLst>
        </pc:spChg>
        <pc:spChg chg="add">
          <ac:chgData name="Alok Khandelwal" userId="fa4b89d9599dce75" providerId="LiveId" clId="{6AA44C44-9B27-4EE5-B4D7-F51405288768}" dt="2021-06-05T13:17:52.901" v="17" actId="26606"/>
          <ac:spMkLst>
            <pc:docMk/>
            <pc:sldMk cId="3400591798" sldId="265"/>
            <ac:spMk id="16" creationId="{633C5E46-DAC5-4661-9C87-22B08E2A512F}"/>
          </ac:spMkLst>
        </pc:spChg>
        <pc:grpChg chg="add">
          <ac:chgData name="Alok Khandelwal" userId="fa4b89d9599dce75" providerId="LiveId" clId="{6AA44C44-9B27-4EE5-B4D7-F51405288768}" dt="2021-06-05T13:17:52.901" v="17" actId="26606"/>
          <ac:grpSpMkLst>
            <pc:docMk/>
            <pc:sldMk cId="3400591798" sldId="265"/>
            <ac:grpSpMk id="10" creationId="{DB88BD78-87E1-424D-B479-C37D8E41B12E}"/>
          </ac:grpSpMkLst>
        </pc:grpChg>
        <pc:picChg chg="add mod">
          <ac:chgData name="Alok Khandelwal" userId="fa4b89d9599dce75" providerId="LiveId" clId="{6AA44C44-9B27-4EE5-B4D7-F51405288768}" dt="2021-06-05T13:17:52.901" v="17" actId="26606"/>
          <ac:picMkLst>
            <pc:docMk/>
            <pc:sldMk cId="3400591798" sldId="265"/>
            <ac:picMk id="3" creationId="{425E802D-2F92-42D6-9E93-0FF0FF5011DB}"/>
          </ac:picMkLst>
        </pc:pic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48848" y="2908624"/>
            <a:ext cx="14153595" cy="20069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7693" y="5305742"/>
            <a:ext cx="11655902" cy="239278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9341-51FA-42D5-8014-964C0199BEBE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9341-51FA-42D5-8014-964C0199BEBE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984905" y="374959"/>
            <a:ext cx="6822403" cy="79889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14805" y="374959"/>
            <a:ext cx="20192578" cy="79889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9341-51FA-42D5-8014-964C0199BEBE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9341-51FA-42D5-8014-964C0199BEBE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5338" y="6016645"/>
            <a:ext cx="14153595" cy="185961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5338" y="3968471"/>
            <a:ext cx="14153595" cy="2048172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9341-51FA-42D5-8014-964C0199BEBE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2565" y="2184719"/>
            <a:ext cx="7354319" cy="617919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64406" y="2184719"/>
            <a:ext cx="7354319" cy="617919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9341-51FA-42D5-8014-964C0199BEBE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2565" y="2095856"/>
            <a:ext cx="7357211" cy="87345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2565" y="2969308"/>
            <a:ext cx="7357211" cy="539460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458625" y="2095856"/>
            <a:ext cx="7360101" cy="87345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458625" y="2969308"/>
            <a:ext cx="7360101" cy="539460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9341-51FA-42D5-8014-964C0199BEBE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9341-51FA-42D5-8014-964C0199BEBE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9341-51FA-42D5-8014-964C0199BEBE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2566" y="372789"/>
            <a:ext cx="5478159" cy="158652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10192" y="372791"/>
            <a:ext cx="9308533" cy="79911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2566" y="1959312"/>
            <a:ext cx="5478159" cy="640460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9341-51FA-42D5-8014-964C0199BEBE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63770" y="6554152"/>
            <a:ext cx="9990773" cy="77375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263770" y="836608"/>
            <a:ext cx="9990773" cy="561784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263770" y="7327907"/>
            <a:ext cx="9990773" cy="109886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9341-51FA-42D5-8014-964C0199BEBE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2566" y="374957"/>
            <a:ext cx="14986159" cy="1560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2566" y="2184719"/>
            <a:ext cx="14986159" cy="61791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2565" y="8678185"/>
            <a:ext cx="3885301" cy="4984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09341-51FA-42D5-8014-964C0199BEBE}" type="datetimeFigureOut">
              <a:rPr lang="en-US" smtClean="0"/>
              <a:pPr/>
              <a:t>6/5/2021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89190" y="8678185"/>
            <a:ext cx="5272908" cy="4984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933424" y="8678185"/>
            <a:ext cx="3885301" cy="4984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:\astrolok\ppt\jpg\36 to Slide\66- to  Slide\6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:\astrolok\ppt\jpg\36 to Slide\66- to  Slide\6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-42863"/>
            <a:ext cx="16654463" cy="9363075"/>
          </a:xfrm>
          <a:prstGeom prst="rect">
            <a:avLst/>
          </a:prstGeom>
          <a:noFill/>
        </p:spPr>
      </p:pic>
      <p:pic>
        <p:nvPicPr>
          <p:cNvPr id="3" name="Picture 2" descr="H:\astrolok\ppt\jpg\36 to Slide\66- to  Slide\67.jpg">
            <a:extLst>
              <a:ext uri="{FF2B5EF4-FFF2-40B4-BE49-F238E27FC236}">
                <a16:creationId xmlns:a16="http://schemas.microsoft.com/office/drawing/2014/main" id="{EA7284F4-8462-4304-AEE5-FB6B03EB6C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l="52288" t="9765" r="35359" b="82096"/>
          <a:stretch/>
        </p:blipFill>
        <p:spPr bwMode="auto">
          <a:xfrm>
            <a:off x="1086644" y="2014537"/>
            <a:ext cx="10134600" cy="4572000"/>
          </a:xfrm>
          <a:prstGeom prst="rect">
            <a:avLst/>
          </a:prstGeom>
          <a:noFill/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31D36F8-E500-4777-A9C8-7E454E9207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9065196"/>
              </p:ext>
            </p:extLst>
          </p:nvPr>
        </p:nvGraphicFramePr>
        <p:xfrm>
          <a:off x="705644" y="2324099"/>
          <a:ext cx="9829800" cy="6126020"/>
        </p:xfrm>
        <a:graphic>
          <a:graphicData uri="http://schemas.openxmlformats.org/drawingml/2006/table">
            <a:tbl>
              <a:tblPr/>
              <a:tblGrid>
                <a:gridCol w="1179576">
                  <a:extLst>
                    <a:ext uri="{9D8B030D-6E8A-4147-A177-3AD203B41FA5}">
                      <a16:colId xmlns:a16="http://schemas.microsoft.com/office/drawing/2014/main" val="2382317150"/>
                    </a:ext>
                  </a:extLst>
                </a:gridCol>
                <a:gridCol w="1258214">
                  <a:extLst>
                    <a:ext uri="{9D8B030D-6E8A-4147-A177-3AD203B41FA5}">
                      <a16:colId xmlns:a16="http://schemas.microsoft.com/office/drawing/2014/main" val="1858660448"/>
                    </a:ext>
                  </a:extLst>
                </a:gridCol>
                <a:gridCol w="2516429">
                  <a:extLst>
                    <a:ext uri="{9D8B030D-6E8A-4147-A177-3AD203B41FA5}">
                      <a16:colId xmlns:a16="http://schemas.microsoft.com/office/drawing/2014/main" val="336789861"/>
                    </a:ext>
                  </a:extLst>
                </a:gridCol>
                <a:gridCol w="2516429">
                  <a:extLst>
                    <a:ext uri="{9D8B030D-6E8A-4147-A177-3AD203B41FA5}">
                      <a16:colId xmlns:a16="http://schemas.microsoft.com/office/drawing/2014/main" val="3899818386"/>
                    </a:ext>
                  </a:extLst>
                </a:gridCol>
                <a:gridCol w="2359152">
                  <a:extLst>
                    <a:ext uri="{9D8B030D-6E8A-4147-A177-3AD203B41FA5}">
                      <a16:colId xmlns:a16="http://schemas.microsoft.com/office/drawing/2014/main" val="3859979270"/>
                    </a:ext>
                  </a:extLst>
                </a:gridCol>
              </a:tblGrid>
              <a:tr h="93489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Planet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Mooltrikon Rashi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AB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Natural Friend </a:t>
                      </a:r>
                      <a:b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(2,4,5,8,9,12)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Natural Enemy </a:t>
                      </a:r>
                      <a:b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(3,6,7,10,11)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Neutral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FE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9557761"/>
                  </a:ext>
                </a:extLst>
              </a:tr>
              <a:tr h="467446"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Sun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AB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Mars, Jupiter Moon</a:t>
                      </a: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Venus, Saturn</a:t>
                      </a: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Mercury</a:t>
                      </a: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FE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177162"/>
                  </a:ext>
                </a:extLst>
              </a:tr>
              <a:tr h="832437"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Moon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AB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Sun, Mercury</a:t>
                      </a: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none</a:t>
                      </a: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Mars, Jupiter, Venus, </a:t>
                      </a:r>
                      <a:r>
                        <a:rPr lang="fr-FR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Saturn</a:t>
                      </a:r>
                      <a:endParaRPr lang="fr-FR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FE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90519"/>
                  </a:ext>
                </a:extLst>
              </a:tr>
              <a:tr h="467446"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Mars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AB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Moon, Sun, Jupiter</a:t>
                      </a: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Mercury, Saturn</a:t>
                      </a: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Venus</a:t>
                      </a: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FE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0255852"/>
                  </a:ext>
                </a:extLst>
              </a:tr>
              <a:tr h="467446"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Jupiter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AB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Mars, Moon, Sun</a:t>
                      </a: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Venus, Mercury</a:t>
                      </a: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Saturn</a:t>
                      </a: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FE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823596"/>
                  </a:ext>
                </a:extLst>
              </a:tr>
              <a:tr h="467446"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Saturn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AB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Venus, Mercury</a:t>
                      </a: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Mars, Moon, Sun</a:t>
                      </a: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Jupiter</a:t>
                      </a: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FE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992570"/>
                  </a:ext>
                </a:extLst>
              </a:tr>
              <a:tr h="467446"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Mercury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AB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Venus, Sun</a:t>
                      </a: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Moon</a:t>
                      </a: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Jupiter, Mars, Saturn</a:t>
                      </a: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FE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4982130"/>
                  </a:ext>
                </a:extLst>
              </a:tr>
              <a:tr h="467446"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Venus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AB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Saturn, Mercury</a:t>
                      </a: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Moon, Sun</a:t>
                      </a: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Jupiter*, Mars</a:t>
                      </a: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FE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3046930"/>
                  </a:ext>
                </a:extLst>
              </a:tr>
              <a:tr h="467446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Rahu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AB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Mercury,Saturn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venus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Sun,moon,Jupiter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mars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FE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3441541"/>
                  </a:ext>
                </a:extLst>
              </a:tr>
              <a:tr h="467446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ketu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AB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Mars, </a:t>
                      </a:r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venus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saturn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Sun,moon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Mercury, </a:t>
                      </a:r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jupiters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FE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02823"/>
                  </a:ext>
                </a:extLst>
              </a:tr>
              <a:tr h="467446">
                <a:tc gridSpan="5">
                  <a:txBody>
                    <a:bodyPr/>
                    <a:lstStyle/>
                    <a:p>
                      <a:pPr algn="l" fontAlgn="ctr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*</a:t>
                      </a:r>
                      <a:r>
                        <a:rPr lang="en-IN" sz="2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Venus exalts in Pisces and in mythology Venus was impostor of Jupiter. Hence even though rule wise Jupiter is natural enemy, we categorize as Neutral overall.</a:t>
                      </a:r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AB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FE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:\astrolok\ppt\jpg\36 to Slide\66- to  Slide\68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:\astrolok\ppt\jpg\36 to Slide\66- to  Slide\6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:\astrolok\ppt\jpg\36 to Slide\66- to  Slide\7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H:\astrolok\ppt\jpg\36 to Slide\66- to  Slide\7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6651287" cy="93630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13737" y="-346330"/>
            <a:ext cx="2496106" cy="1879972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217763" y="576346"/>
            <a:ext cx="881415" cy="88110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716937" y="894448"/>
            <a:ext cx="938919" cy="938590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2778883" y="0"/>
            <a:ext cx="3872404" cy="2021753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893733" y="8349357"/>
            <a:ext cx="2041139" cy="1013718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733E212F-B2B9-433A-85D2-5C65F6AFFA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355" y="878511"/>
            <a:ext cx="9332577" cy="7606051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385311" y="8810332"/>
            <a:ext cx="1112958" cy="552743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77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154</Words>
  <Application>Microsoft Office PowerPoint</Application>
  <PresentationFormat>Custom</PresentationFormat>
  <Paragraphs>49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main</dc:creator>
  <cp:lastModifiedBy>Alok Khandelwal</cp:lastModifiedBy>
  <cp:revision>9</cp:revision>
  <dcterms:created xsi:type="dcterms:W3CDTF">2016-09-03T13:40:35Z</dcterms:created>
  <dcterms:modified xsi:type="dcterms:W3CDTF">2021-06-05T13:22:55Z</dcterms:modified>
</cp:coreProperties>
</file>

<file path=docProps/thumbnail.jpeg>
</file>